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7" r:id="rId7"/>
    <p:sldId id="261"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5" d="100"/>
          <a:sy n="85" d="100"/>
        </p:scale>
        <p:origin x="342"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B5D997-96FE-4C39-BAD1-7B0F5CF8ECD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9647CE2-DBDE-4F1B-BCC4-B0B4914215F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6E91261-5B9C-4E19-8EA6-6E9785140229}"/>
              </a:ext>
            </a:extLst>
          </p:cNvPr>
          <p:cNvSpPr>
            <a:spLocks noGrp="1"/>
          </p:cNvSpPr>
          <p:nvPr>
            <p:ph type="dt" sz="half" idx="10"/>
          </p:nvPr>
        </p:nvSpPr>
        <p:spPr/>
        <p:txBody>
          <a:bodyPr/>
          <a:lstStyle/>
          <a:p>
            <a:fld id="{FE9DC7FE-DD21-4270-A2E4-E8C3870870B7}" type="datetimeFigureOut">
              <a:rPr lang="en-US" smtClean="0"/>
              <a:t>2/19/2021</a:t>
            </a:fld>
            <a:endParaRPr lang="en-US"/>
          </a:p>
        </p:txBody>
      </p:sp>
      <p:sp>
        <p:nvSpPr>
          <p:cNvPr id="5" name="Footer Placeholder 4">
            <a:extLst>
              <a:ext uri="{FF2B5EF4-FFF2-40B4-BE49-F238E27FC236}">
                <a16:creationId xmlns:a16="http://schemas.microsoft.com/office/drawing/2014/main" id="{7E898C46-11E9-4A3B-838D-5F5338BD205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60603BE-14A6-40B8-9D32-E056E6C9507E}"/>
              </a:ext>
            </a:extLst>
          </p:cNvPr>
          <p:cNvSpPr>
            <a:spLocks noGrp="1"/>
          </p:cNvSpPr>
          <p:nvPr>
            <p:ph type="sldNum" sz="quarter" idx="12"/>
          </p:nvPr>
        </p:nvSpPr>
        <p:spPr/>
        <p:txBody>
          <a:bodyPr/>
          <a:lstStyle/>
          <a:p>
            <a:fld id="{A1C14833-9C03-45E7-888C-A4B846CE90DA}" type="slidenum">
              <a:rPr lang="en-US" smtClean="0"/>
              <a:t>‹#›</a:t>
            </a:fld>
            <a:endParaRPr lang="en-US"/>
          </a:p>
        </p:txBody>
      </p:sp>
    </p:spTree>
    <p:extLst>
      <p:ext uri="{BB962C8B-B14F-4D97-AF65-F5344CB8AC3E}">
        <p14:creationId xmlns:p14="http://schemas.microsoft.com/office/powerpoint/2010/main" val="30643707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7CC03A-D96B-4327-8762-ACAF9D146AF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3D7516D-BCDB-49BA-9472-86EBCD0323B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CA334A7-5770-4367-95B5-AA74B4E3BF50}"/>
              </a:ext>
            </a:extLst>
          </p:cNvPr>
          <p:cNvSpPr>
            <a:spLocks noGrp="1"/>
          </p:cNvSpPr>
          <p:nvPr>
            <p:ph type="dt" sz="half" idx="10"/>
          </p:nvPr>
        </p:nvSpPr>
        <p:spPr/>
        <p:txBody>
          <a:bodyPr/>
          <a:lstStyle/>
          <a:p>
            <a:fld id="{FE9DC7FE-DD21-4270-A2E4-E8C3870870B7}" type="datetimeFigureOut">
              <a:rPr lang="en-US" smtClean="0"/>
              <a:t>2/19/2021</a:t>
            </a:fld>
            <a:endParaRPr lang="en-US"/>
          </a:p>
        </p:txBody>
      </p:sp>
      <p:sp>
        <p:nvSpPr>
          <p:cNvPr id="5" name="Footer Placeholder 4">
            <a:extLst>
              <a:ext uri="{FF2B5EF4-FFF2-40B4-BE49-F238E27FC236}">
                <a16:creationId xmlns:a16="http://schemas.microsoft.com/office/drawing/2014/main" id="{500D0872-F844-4AFC-8232-D41C6C18632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D17CC2A-1E52-40A4-B34B-59DEC83D5BBE}"/>
              </a:ext>
            </a:extLst>
          </p:cNvPr>
          <p:cNvSpPr>
            <a:spLocks noGrp="1"/>
          </p:cNvSpPr>
          <p:nvPr>
            <p:ph type="sldNum" sz="quarter" idx="12"/>
          </p:nvPr>
        </p:nvSpPr>
        <p:spPr/>
        <p:txBody>
          <a:bodyPr/>
          <a:lstStyle/>
          <a:p>
            <a:fld id="{A1C14833-9C03-45E7-888C-A4B846CE90DA}" type="slidenum">
              <a:rPr lang="en-US" smtClean="0"/>
              <a:t>‹#›</a:t>
            </a:fld>
            <a:endParaRPr lang="en-US"/>
          </a:p>
        </p:txBody>
      </p:sp>
    </p:spTree>
    <p:extLst>
      <p:ext uri="{BB962C8B-B14F-4D97-AF65-F5344CB8AC3E}">
        <p14:creationId xmlns:p14="http://schemas.microsoft.com/office/powerpoint/2010/main" val="10220606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B057D80-25F2-4BA5-A11A-56FFF4B4D57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2E43523-6D57-4BE6-8632-E26F0C9DCFD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8996DFA-16AD-4E7A-AD3B-4E9ED74BA962}"/>
              </a:ext>
            </a:extLst>
          </p:cNvPr>
          <p:cNvSpPr>
            <a:spLocks noGrp="1"/>
          </p:cNvSpPr>
          <p:nvPr>
            <p:ph type="dt" sz="half" idx="10"/>
          </p:nvPr>
        </p:nvSpPr>
        <p:spPr/>
        <p:txBody>
          <a:bodyPr/>
          <a:lstStyle/>
          <a:p>
            <a:fld id="{FE9DC7FE-DD21-4270-A2E4-E8C3870870B7}" type="datetimeFigureOut">
              <a:rPr lang="en-US" smtClean="0"/>
              <a:t>2/19/2021</a:t>
            </a:fld>
            <a:endParaRPr lang="en-US"/>
          </a:p>
        </p:txBody>
      </p:sp>
      <p:sp>
        <p:nvSpPr>
          <p:cNvPr id="5" name="Footer Placeholder 4">
            <a:extLst>
              <a:ext uri="{FF2B5EF4-FFF2-40B4-BE49-F238E27FC236}">
                <a16:creationId xmlns:a16="http://schemas.microsoft.com/office/drawing/2014/main" id="{C8615DEC-0CE4-4F12-9634-B5D639D68B5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DE90899-BD3F-4BFF-A9BF-9B54A29944C6}"/>
              </a:ext>
            </a:extLst>
          </p:cNvPr>
          <p:cNvSpPr>
            <a:spLocks noGrp="1"/>
          </p:cNvSpPr>
          <p:nvPr>
            <p:ph type="sldNum" sz="quarter" idx="12"/>
          </p:nvPr>
        </p:nvSpPr>
        <p:spPr/>
        <p:txBody>
          <a:bodyPr/>
          <a:lstStyle/>
          <a:p>
            <a:fld id="{A1C14833-9C03-45E7-888C-A4B846CE90DA}" type="slidenum">
              <a:rPr lang="en-US" smtClean="0"/>
              <a:t>‹#›</a:t>
            </a:fld>
            <a:endParaRPr lang="en-US"/>
          </a:p>
        </p:txBody>
      </p:sp>
    </p:spTree>
    <p:extLst>
      <p:ext uri="{BB962C8B-B14F-4D97-AF65-F5344CB8AC3E}">
        <p14:creationId xmlns:p14="http://schemas.microsoft.com/office/powerpoint/2010/main" val="28462256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FB84C8-8B37-4CC3-8C1B-493C2E3A264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88ADB0F-4605-4695-B31A-10210B35C94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D46E5C-7EB2-42FE-B5E6-75AA076D745E}"/>
              </a:ext>
            </a:extLst>
          </p:cNvPr>
          <p:cNvSpPr>
            <a:spLocks noGrp="1"/>
          </p:cNvSpPr>
          <p:nvPr>
            <p:ph type="dt" sz="half" idx="10"/>
          </p:nvPr>
        </p:nvSpPr>
        <p:spPr/>
        <p:txBody>
          <a:bodyPr/>
          <a:lstStyle/>
          <a:p>
            <a:fld id="{FE9DC7FE-DD21-4270-A2E4-E8C3870870B7}" type="datetimeFigureOut">
              <a:rPr lang="en-US" smtClean="0"/>
              <a:t>2/19/2021</a:t>
            </a:fld>
            <a:endParaRPr lang="en-US"/>
          </a:p>
        </p:txBody>
      </p:sp>
      <p:sp>
        <p:nvSpPr>
          <p:cNvPr id="5" name="Footer Placeholder 4">
            <a:extLst>
              <a:ext uri="{FF2B5EF4-FFF2-40B4-BE49-F238E27FC236}">
                <a16:creationId xmlns:a16="http://schemas.microsoft.com/office/drawing/2014/main" id="{B667EDEC-1A5B-4D94-BA98-249F30A7805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74047DB-865C-40AC-A131-B76DFAD22235}"/>
              </a:ext>
            </a:extLst>
          </p:cNvPr>
          <p:cNvSpPr>
            <a:spLocks noGrp="1"/>
          </p:cNvSpPr>
          <p:nvPr>
            <p:ph type="sldNum" sz="quarter" idx="12"/>
          </p:nvPr>
        </p:nvSpPr>
        <p:spPr/>
        <p:txBody>
          <a:bodyPr/>
          <a:lstStyle/>
          <a:p>
            <a:fld id="{A1C14833-9C03-45E7-888C-A4B846CE90DA}" type="slidenum">
              <a:rPr lang="en-US" smtClean="0"/>
              <a:t>‹#›</a:t>
            </a:fld>
            <a:endParaRPr lang="en-US"/>
          </a:p>
        </p:txBody>
      </p:sp>
    </p:spTree>
    <p:extLst>
      <p:ext uri="{BB962C8B-B14F-4D97-AF65-F5344CB8AC3E}">
        <p14:creationId xmlns:p14="http://schemas.microsoft.com/office/powerpoint/2010/main" val="31784504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64BE17-14E6-4552-A0B1-C7DDE624DCD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6C75DC6-5AFC-4F45-8659-BCC2B7B86CE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1199A53-BCB5-4843-BD98-FF3560968616}"/>
              </a:ext>
            </a:extLst>
          </p:cNvPr>
          <p:cNvSpPr>
            <a:spLocks noGrp="1"/>
          </p:cNvSpPr>
          <p:nvPr>
            <p:ph type="dt" sz="half" idx="10"/>
          </p:nvPr>
        </p:nvSpPr>
        <p:spPr/>
        <p:txBody>
          <a:bodyPr/>
          <a:lstStyle/>
          <a:p>
            <a:fld id="{FE9DC7FE-DD21-4270-A2E4-E8C3870870B7}" type="datetimeFigureOut">
              <a:rPr lang="en-US" smtClean="0"/>
              <a:t>2/19/2021</a:t>
            </a:fld>
            <a:endParaRPr lang="en-US"/>
          </a:p>
        </p:txBody>
      </p:sp>
      <p:sp>
        <p:nvSpPr>
          <p:cNvPr id="5" name="Footer Placeholder 4">
            <a:extLst>
              <a:ext uri="{FF2B5EF4-FFF2-40B4-BE49-F238E27FC236}">
                <a16:creationId xmlns:a16="http://schemas.microsoft.com/office/drawing/2014/main" id="{91ED0F63-2A74-428A-8BD8-0DE1244351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6917AA5-E59E-46C4-8B4F-9004B2E38B59}"/>
              </a:ext>
            </a:extLst>
          </p:cNvPr>
          <p:cNvSpPr>
            <a:spLocks noGrp="1"/>
          </p:cNvSpPr>
          <p:nvPr>
            <p:ph type="sldNum" sz="quarter" idx="12"/>
          </p:nvPr>
        </p:nvSpPr>
        <p:spPr/>
        <p:txBody>
          <a:bodyPr/>
          <a:lstStyle/>
          <a:p>
            <a:fld id="{A1C14833-9C03-45E7-888C-A4B846CE90DA}" type="slidenum">
              <a:rPr lang="en-US" smtClean="0"/>
              <a:t>‹#›</a:t>
            </a:fld>
            <a:endParaRPr lang="en-US"/>
          </a:p>
        </p:txBody>
      </p:sp>
    </p:spTree>
    <p:extLst>
      <p:ext uri="{BB962C8B-B14F-4D97-AF65-F5344CB8AC3E}">
        <p14:creationId xmlns:p14="http://schemas.microsoft.com/office/powerpoint/2010/main" val="30501060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CBF9D5-FD6F-4597-9136-165A79818C4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A8F8BE0-58AC-42FB-89F3-28BA3D34E50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5DA83CD-AD7E-4477-8ACD-7D0078C4CF4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C15D908-09BE-4AE4-A3EF-9F1C60A932E7}"/>
              </a:ext>
            </a:extLst>
          </p:cNvPr>
          <p:cNvSpPr>
            <a:spLocks noGrp="1"/>
          </p:cNvSpPr>
          <p:nvPr>
            <p:ph type="dt" sz="half" idx="10"/>
          </p:nvPr>
        </p:nvSpPr>
        <p:spPr/>
        <p:txBody>
          <a:bodyPr/>
          <a:lstStyle/>
          <a:p>
            <a:fld id="{FE9DC7FE-DD21-4270-A2E4-E8C3870870B7}" type="datetimeFigureOut">
              <a:rPr lang="en-US" smtClean="0"/>
              <a:t>2/19/2021</a:t>
            </a:fld>
            <a:endParaRPr lang="en-US"/>
          </a:p>
        </p:txBody>
      </p:sp>
      <p:sp>
        <p:nvSpPr>
          <p:cNvPr id="6" name="Footer Placeholder 5">
            <a:extLst>
              <a:ext uri="{FF2B5EF4-FFF2-40B4-BE49-F238E27FC236}">
                <a16:creationId xmlns:a16="http://schemas.microsoft.com/office/drawing/2014/main" id="{8326AE50-EFFE-4726-A228-B298430774B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54E8C94-2544-4E32-A32F-07E4AD6BFBB7}"/>
              </a:ext>
            </a:extLst>
          </p:cNvPr>
          <p:cNvSpPr>
            <a:spLocks noGrp="1"/>
          </p:cNvSpPr>
          <p:nvPr>
            <p:ph type="sldNum" sz="quarter" idx="12"/>
          </p:nvPr>
        </p:nvSpPr>
        <p:spPr/>
        <p:txBody>
          <a:bodyPr/>
          <a:lstStyle/>
          <a:p>
            <a:fld id="{A1C14833-9C03-45E7-888C-A4B846CE90DA}" type="slidenum">
              <a:rPr lang="en-US" smtClean="0"/>
              <a:t>‹#›</a:t>
            </a:fld>
            <a:endParaRPr lang="en-US"/>
          </a:p>
        </p:txBody>
      </p:sp>
    </p:spTree>
    <p:extLst>
      <p:ext uri="{BB962C8B-B14F-4D97-AF65-F5344CB8AC3E}">
        <p14:creationId xmlns:p14="http://schemas.microsoft.com/office/powerpoint/2010/main" val="26609307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49FA26-328B-43DE-A3DE-A74C4B80B0C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E4EC1A6-5958-4FB3-8F31-3210E203380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B67CDD0-7818-4819-BD8A-0C3DBDF58FF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CEB002C-A09C-41FC-AF39-7775106DEE9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E9F1B61-D386-46CF-BD68-87CE8EDB8FD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F56E744-A2FB-4860-A8EB-12BCFF6F138A}"/>
              </a:ext>
            </a:extLst>
          </p:cNvPr>
          <p:cNvSpPr>
            <a:spLocks noGrp="1"/>
          </p:cNvSpPr>
          <p:nvPr>
            <p:ph type="dt" sz="half" idx="10"/>
          </p:nvPr>
        </p:nvSpPr>
        <p:spPr/>
        <p:txBody>
          <a:bodyPr/>
          <a:lstStyle/>
          <a:p>
            <a:fld id="{FE9DC7FE-DD21-4270-A2E4-E8C3870870B7}" type="datetimeFigureOut">
              <a:rPr lang="en-US" smtClean="0"/>
              <a:t>2/19/2021</a:t>
            </a:fld>
            <a:endParaRPr lang="en-US"/>
          </a:p>
        </p:txBody>
      </p:sp>
      <p:sp>
        <p:nvSpPr>
          <p:cNvPr id="8" name="Footer Placeholder 7">
            <a:extLst>
              <a:ext uri="{FF2B5EF4-FFF2-40B4-BE49-F238E27FC236}">
                <a16:creationId xmlns:a16="http://schemas.microsoft.com/office/drawing/2014/main" id="{B39E0223-0E81-4C29-90D5-D115E5F6AAB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74C1256-14FC-4D96-860C-C4BAA5F3978D}"/>
              </a:ext>
            </a:extLst>
          </p:cNvPr>
          <p:cNvSpPr>
            <a:spLocks noGrp="1"/>
          </p:cNvSpPr>
          <p:nvPr>
            <p:ph type="sldNum" sz="quarter" idx="12"/>
          </p:nvPr>
        </p:nvSpPr>
        <p:spPr/>
        <p:txBody>
          <a:bodyPr/>
          <a:lstStyle/>
          <a:p>
            <a:fld id="{A1C14833-9C03-45E7-888C-A4B846CE90DA}" type="slidenum">
              <a:rPr lang="en-US" smtClean="0"/>
              <a:t>‹#›</a:t>
            </a:fld>
            <a:endParaRPr lang="en-US"/>
          </a:p>
        </p:txBody>
      </p:sp>
    </p:spTree>
    <p:extLst>
      <p:ext uri="{BB962C8B-B14F-4D97-AF65-F5344CB8AC3E}">
        <p14:creationId xmlns:p14="http://schemas.microsoft.com/office/powerpoint/2010/main" val="7600075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821C02-6941-498E-8EAB-4DF1F6A9546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A6E11EC-2E39-4D4C-B9D7-0FDCB3079616}"/>
              </a:ext>
            </a:extLst>
          </p:cNvPr>
          <p:cNvSpPr>
            <a:spLocks noGrp="1"/>
          </p:cNvSpPr>
          <p:nvPr>
            <p:ph type="dt" sz="half" idx="10"/>
          </p:nvPr>
        </p:nvSpPr>
        <p:spPr/>
        <p:txBody>
          <a:bodyPr/>
          <a:lstStyle/>
          <a:p>
            <a:fld id="{FE9DC7FE-DD21-4270-A2E4-E8C3870870B7}" type="datetimeFigureOut">
              <a:rPr lang="en-US" smtClean="0"/>
              <a:t>2/19/2021</a:t>
            </a:fld>
            <a:endParaRPr lang="en-US"/>
          </a:p>
        </p:txBody>
      </p:sp>
      <p:sp>
        <p:nvSpPr>
          <p:cNvPr id="4" name="Footer Placeholder 3">
            <a:extLst>
              <a:ext uri="{FF2B5EF4-FFF2-40B4-BE49-F238E27FC236}">
                <a16:creationId xmlns:a16="http://schemas.microsoft.com/office/drawing/2014/main" id="{8E86FF01-ED69-4110-9CD8-828105F2710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AA65D1A-A584-4F85-8DAF-68612F5BA108}"/>
              </a:ext>
            </a:extLst>
          </p:cNvPr>
          <p:cNvSpPr>
            <a:spLocks noGrp="1"/>
          </p:cNvSpPr>
          <p:nvPr>
            <p:ph type="sldNum" sz="quarter" idx="12"/>
          </p:nvPr>
        </p:nvSpPr>
        <p:spPr/>
        <p:txBody>
          <a:bodyPr/>
          <a:lstStyle/>
          <a:p>
            <a:fld id="{A1C14833-9C03-45E7-888C-A4B846CE90DA}" type="slidenum">
              <a:rPr lang="en-US" smtClean="0"/>
              <a:t>‹#›</a:t>
            </a:fld>
            <a:endParaRPr lang="en-US"/>
          </a:p>
        </p:txBody>
      </p:sp>
    </p:spTree>
    <p:extLst>
      <p:ext uri="{BB962C8B-B14F-4D97-AF65-F5344CB8AC3E}">
        <p14:creationId xmlns:p14="http://schemas.microsoft.com/office/powerpoint/2010/main" val="26425939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D7DD235-F190-4DCE-89C5-0A86A48C34E6}"/>
              </a:ext>
            </a:extLst>
          </p:cNvPr>
          <p:cNvSpPr>
            <a:spLocks noGrp="1"/>
          </p:cNvSpPr>
          <p:nvPr>
            <p:ph type="dt" sz="half" idx="10"/>
          </p:nvPr>
        </p:nvSpPr>
        <p:spPr/>
        <p:txBody>
          <a:bodyPr/>
          <a:lstStyle/>
          <a:p>
            <a:fld id="{FE9DC7FE-DD21-4270-A2E4-E8C3870870B7}" type="datetimeFigureOut">
              <a:rPr lang="en-US" smtClean="0"/>
              <a:t>2/19/2021</a:t>
            </a:fld>
            <a:endParaRPr lang="en-US"/>
          </a:p>
        </p:txBody>
      </p:sp>
      <p:sp>
        <p:nvSpPr>
          <p:cNvPr id="3" name="Footer Placeholder 2">
            <a:extLst>
              <a:ext uri="{FF2B5EF4-FFF2-40B4-BE49-F238E27FC236}">
                <a16:creationId xmlns:a16="http://schemas.microsoft.com/office/drawing/2014/main" id="{327904DC-59A2-4E0C-AD0C-151E77A9F97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647116A-56B0-4935-83FB-F2E091278D0B}"/>
              </a:ext>
            </a:extLst>
          </p:cNvPr>
          <p:cNvSpPr>
            <a:spLocks noGrp="1"/>
          </p:cNvSpPr>
          <p:nvPr>
            <p:ph type="sldNum" sz="quarter" idx="12"/>
          </p:nvPr>
        </p:nvSpPr>
        <p:spPr/>
        <p:txBody>
          <a:bodyPr/>
          <a:lstStyle/>
          <a:p>
            <a:fld id="{A1C14833-9C03-45E7-888C-A4B846CE90DA}" type="slidenum">
              <a:rPr lang="en-US" smtClean="0"/>
              <a:t>‹#›</a:t>
            </a:fld>
            <a:endParaRPr lang="en-US"/>
          </a:p>
        </p:txBody>
      </p:sp>
    </p:spTree>
    <p:extLst>
      <p:ext uri="{BB962C8B-B14F-4D97-AF65-F5344CB8AC3E}">
        <p14:creationId xmlns:p14="http://schemas.microsoft.com/office/powerpoint/2010/main" val="21140767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F453DC-A638-438F-9E52-03E18E8CABE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ED706BF-4A9B-4294-97A3-52B02AEFDB3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601F85C-E42F-4C94-A95B-314FD61DC9C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98E12D8-1D41-4AFB-B303-B9D7287B5EDF}"/>
              </a:ext>
            </a:extLst>
          </p:cNvPr>
          <p:cNvSpPr>
            <a:spLocks noGrp="1"/>
          </p:cNvSpPr>
          <p:nvPr>
            <p:ph type="dt" sz="half" idx="10"/>
          </p:nvPr>
        </p:nvSpPr>
        <p:spPr/>
        <p:txBody>
          <a:bodyPr/>
          <a:lstStyle/>
          <a:p>
            <a:fld id="{FE9DC7FE-DD21-4270-A2E4-E8C3870870B7}" type="datetimeFigureOut">
              <a:rPr lang="en-US" smtClean="0"/>
              <a:t>2/19/2021</a:t>
            </a:fld>
            <a:endParaRPr lang="en-US"/>
          </a:p>
        </p:txBody>
      </p:sp>
      <p:sp>
        <p:nvSpPr>
          <p:cNvPr id="6" name="Footer Placeholder 5">
            <a:extLst>
              <a:ext uri="{FF2B5EF4-FFF2-40B4-BE49-F238E27FC236}">
                <a16:creationId xmlns:a16="http://schemas.microsoft.com/office/drawing/2014/main" id="{ED910B49-34F8-416E-A50B-5C57EF4050C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787C235-E32A-41A4-86FA-60773E9514DC}"/>
              </a:ext>
            </a:extLst>
          </p:cNvPr>
          <p:cNvSpPr>
            <a:spLocks noGrp="1"/>
          </p:cNvSpPr>
          <p:nvPr>
            <p:ph type="sldNum" sz="quarter" idx="12"/>
          </p:nvPr>
        </p:nvSpPr>
        <p:spPr/>
        <p:txBody>
          <a:bodyPr/>
          <a:lstStyle/>
          <a:p>
            <a:fld id="{A1C14833-9C03-45E7-888C-A4B846CE90DA}" type="slidenum">
              <a:rPr lang="en-US" smtClean="0"/>
              <a:t>‹#›</a:t>
            </a:fld>
            <a:endParaRPr lang="en-US"/>
          </a:p>
        </p:txBody>
      </p:sp>
    </p:spTree>
    <p:extLst>
      <p:ext uri="{BB962C8B-B14F-4D97-AF65-F5344CB8AC3E}">
        <p14:creationId xmlns:p14="http://schemas.microsoft.com/office/powerpoint/2010/main" val="28490129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AFB928-6C08-4551-BD41-B319A471C97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E17638D-106E-4D27-936A-111AB35B1ED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4EB564C-DF09-4182-BCA2-8A058308DC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EA0AC5C-B7AA-450E-B09D-85CC04C6D74E}"/>
              </a:ext>
            </a:extLst>
          </p:cNvPr>
          <p:cNvSpPr>
            <a:spLocks noGrp="1"/>
          </p:cNvSpPr>
          <p:nvPr>
            <p:ph type="dt" sz="half" idx="10"/>
          </p:nvPr>
        </p:nvSpPr>
        <p:spPr/>
        <p:txBody>
          <a:bodyPr/>
          <a:lstStyle/>
          <a:p>
            <a:fld id="{FE9DC7FE-DD21-4270-A2E4-E8C3870870B7}" type="datetimeFigureOut">
              <a:rPr lang="en-US" smtClean="0"/>
              <a:t>2/19/2021</a:t>
            </a:fld>
            <a:endParaRPr lang="en-US"/>
          </a:p>
        </p:txBody>
      </p:sp>
      <p:sp>
        <p:nvSpPr>
          <p:cNvPr id="6" name="Footer Placeholder 5">
            <a:extLst>
              <a:ext uri="{FF2B5EF4-FFF2-40B4-BE49-F238E27FC236}">
                <a16:creationId xmlns:a16="http://schemas.microsoft.com/office/drawing/2014/main" id="{C30CB485-EDFE-41A1-83BA-99B8815D590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C424084-F147-47BF-8CCE-07E3D3694E30}"/>
              </a:ext>
            </a:extLst>
          </p:cNvPr>
          <p:cNvSpPr>
            <a:spLocks noGrp="1"/>
          </p:cNvSpPr>
          <p:nvPr>
            <p:ph type="sldNum" sz="quarter" idx="12"/>
          </p:nvPr>
        </p:nvSpPr>
        <p:spPr/>
        <p:txBody>
          <a:bodyPr/>
          <a:lstStyle/>
          <a:p>
            <a:fld id="{A1C14833-9C03-45E7-888C-A4B846CE90DA}" type="slidenum">
              <a:rPr lang="en-US" smtClean="0"/>
              <a:t>‹#›</a:t>
            </a:fld>
            <a:endParaRPr lang="en-US"/>
          </a:p>
        </p:txBody>
      </p:sp>
    </p:spTree>
    <p:extLst>
      <p:ext uri="{BB962C8B-B14F-4D97-AF65-F5344CB8AC3E}">
        <p14:creationId xmlns:p14="http://schemas.microsoft.com/office/powerpoint/2010/main" val="9533843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AA6A188-1231-4CB0-9C19-D8C908285A0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383A5B3-8E80-4775-A26A-BFF7AE4347F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380D60A-C73C-4BCC-9804-7BFF80F753C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9DC7FE-DD21-4270-A2E4-E8C3870870B7}" type="datetimeFigureOut">
              <a:rPr lang="en-US" smtClean="0"/>
              <a:t>2/19/2021</a:t>
            </a:fld>
            <a:endParaRPr lang="en-US"/>
          </a:p>
        </p:txBody>
      </p:sp>
      <p:sp>
        <p:nvSpPr>
          <p:cNvPr id="5" name="Footer Placeholder 4">
            <a:extLst>
              <a:ext uri="{FF2B5EF4-FFF2-40B4-BE49-F238E27FC236}">
                <a16:creationId xmlns:a16="http://schemas.microsoft.com/office/drawing/2014/main" id="{39C972FE-C7A3-4BC2-99C8-8B52BFE1514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C11A4D6-309D-461B-AE9B-9C26A202CD9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C14833-9C03-45E7-888C-A4B846CE90DA}" type="slidenum">
              <a:rPr lang="en-US" smtClean="0"/>
              <a:t>‹#›</a:t>
            </a:fld>
            <a:endParaRPr lang="en-US"/>
          </a:p>
        </p:txBody>
      </p:sp>
    </p:spTree>
    <p:extLst>
      <p:ext uri="{BB962C8B-B14F-4D97-AF65-F5344CB8AC3E}">
        <p14:creationId xmlns:p14="http://schemas.microsoft.com/office/powerpoint/2010/main" val="40701839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1199B2-C1BE-4F28-A956-776C811BD749}"/>
              </a:ext>
            </a:extLst>
          </p:cNvPr>
          <p:cNvSpPr>
            <a:spLocks noGrp="1"/>
          </p:cNvSpPr>
          <p:nvPr>
            <p:ph type="ctrTitle"/>
          </p:nvPr>
        </p:nvSpPr>
        <p:spPr/>
        <p:txBody>
          <a:bodyPr/>
          <a:lstStyle/>
          <a:p>
            <a:r>
              <a:rPr lang="en-US" dirty="0"/>
              <a:t>Manage User Accounts</a:t>
            </a:r>
          </a:p>
        </p:txBody>
      </p:sp>
      <p:sp>
        <p:nvSpPr>
          <p:cNvPr id="3" name="Subtitle 2">
            <a:extLst>
              <a:ext uri="{FF2B5EF4-FFF2-40B4-BE49-F238E27FC236}">
                <a16:creationId xmlns:a16="http://schemas.microsoft.com/office/drawing/2014/main" id="{BF14743E-407A-4DF8-B960-A99D87920DEC}"/>
              </a:ext>
            </a:extLst>
          </p:cNvPr>
          <p:cNvSpPr>
            <a:spLocks noGrp="1"/>
          </p:cNvSpPr>
          <p:nvPr>
            <p:ph type="subTitle" idx="1"/>
          </p:nvPr>
        </p:nvSpPr>
        <p:spPr/>
        <p:txBody>
          <a:bodyPr>
            <a:normAutofit/>
          </a:bodyPr>
          <a:lstStyle/>
          <a:p>
            <a:pPr algn="l"/>
            <a:endParaRPr lang="en-US" dirty="0"/>
          </a:p>
          <a:p>
            <a:pPr algn="l"/>
            <a:r>
              <a:rPr lang="en-US" dirty="0"/>
              <a:t>We shall discuss about this new feature using district admin user ID</a:t>
            </a:r>
          </a:p>
        </p:txBody>
      </p:sp>
    </p:spTree>
    <p:extLst>
      <p:ext uri="{BB962C8B-B14F-4D97-AF65-F5344CB8AC3E}">
        <p14:creationId xmlns:p14="http://schemas.microsoft.com/office/powerpoint/2010/main" val="2995802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40D7B3-02DC-4B7F-9BB0-012FC95593D6}"/>
              </a:ext>
            </a:extLst>
          </p:cNvPr>
          <p:cNvSpPr>
            <a:spLocks noGrp="1"/>
          </p:cNvSpPr>
          <p:nvPr>
            <p:ph type="title"/>
          </p:nvPr>
        </p:nvSpPr>
        <p:spPr/>
        <p:txBody>
          <a:bodyPr/>
          <a:lstStyle/>
          <a:p>
            <a:r>
              <a:rPr lang="en-US" dirty="0"/>
              <a:t>Manage User Accounts </a:t>
            </a:r>
            <a:r>
              <a:rPr lang="en-US" sz="3200" dirty="0"/>
              <a:t>(under administration menu)</a:t>
            </a:r>
          </a:p>
        </p:txBody>
      </p:sp>
      <p:sp>
        <p:nvSpPr>
          <p:cNvPr id="3" name="Content Placeholder 2">
            <a:extLst>
              <a:ext uri="{FF2B5EF4-FFF2-40B4-BE49-F238E27FC236}">
                <a16:creationId xmlns:a16="http://schemas.microsoft.com/office/drawing/2014/main" id="{F25F69FE-91A2-45AB-BE62-67B28118A8EB}"/>
              </a:ext>
            </a:extLst>
          </p:cNvPr>
          <p:cNvSpPr>
            <a:spLocks noGrp="1"/>
          </p:cNvSpPr>
          <p:nvPr>
            <p:ph idx="1"/>
          </p:nvPr>
        </p:nvSpPr>
        <p:spPr/>
        <p:txBody>
          <a:bodyPr/>
          <a:lstStyle/>
          <a:p>
            <a:r>
              <a:rPr lang="en-US"/>
              <a:t>This new feature </a:t>
            </a:r>
            <a:r>
              <a:rPr lang="en-US" dirty="0"/>
              <a:t>has been added to help District Admin to manage the user accounts of various IDSP facilities including S form users, P form users, L form user, RRT users</a:t>
            </a:r>
          </a:p>
        </p:txBody>
      </p:sp>
    </p:spTree>
    <p:extLst>
      <p:ext uri="{BB962C8B-B14F-4D97-AF65-F5344CB8AC3E}">
        <p14:creationId xmlns:p14="http://schemas.microsoft.com/office/powerpoint/2010/main" val="39929124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B31EC1E1-7EC4-454D-8E8B-B760A7220674}"/>
              </a:ext>
            </a:extLst>
          </p:cNvPr>
          <p:cNvPicPr>
            <a:picLocks noChangeAspect="1"/>
          </p:cNvPicPr>
          <p:nvPr/>
        </p:nvPicPr>
        <p:blipFill>
          <a:blip r:embed="rId2"/>
          <a:stretch>
            <a:fillRect/>
          </a:stretch>
        </p:blipFill>
        <p:spPr>
          <a:xfrm>
            <a:off x="609600" y="0"/>
            <a:ext cx="10972800" cy="6858000"/>
          </a:xfrm>
          <a:prstGeom prst="rect">
            <a:avLst/>
          </a:prstGeom>
        </p:spPr>
      </p:pic>
      <p:sp>
        <p:nvSpPr>
          <p:cNvPr id="5" name="Oval Callout 4">
            <a:extLst>
              <a:ext uri="{FF2B5EF4-FFF2-40B4-BE49-F238E27FC236}">
                <a16:creationId xmlns:a16="http://schemas.microsoft.com/office/drawing/2014/main" id="{4ADDDC93-DAAE-4823-AE45-0705AC5E6EAC}"/>
              </a:ext>
            </a:extLst>
          </p:cNvPr>
          <p:cNvSpPr/>
          <p:nvPr/>
        </p:nvSpPr>
        <p:spPr>
          <a:xfrm>
            <a:off x="3297631" y="2353071"/>
            <a:ext cx="3240360" cy="819107"/>
          </a:xfrm>
          <a:prstGeom prst="wedgeEllipseCallout">
            <a:avLst>
              <a:gd name="adj1" fmla="val 78797"/>
              <a:gd name="adj2" fmla="val -64831"/>
            </a:avLst>
          </a:prstGeom>
          <a:solidFill>
            <a:schemeClr val="bg1"/>
          </a:solidFill>
          <a:effectLst>
            <a:glow rad="635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Click on ‘Manage User Accounts’ under “Administration” menu</a:t>
            </a:r>
          </a:p>
        </p:txBody>
      </p:sp>
      <p:pic>
        <p:nvPicPr>
          <p:cNvPr id="6" name="Picture 5" descr="D:\IHIP Coordinator\Study Material IHIP\Gujarat State Training IHIP 3-4 Apr 2019\b0b6dd8e-clickgif_01v01v01v01v000000.gif">
            <a:extLst>
              <a:ext uri="{FF2B5EF4-FFF2-40B4-BE49-F238E27FC236}">
                <a16:creationId xmlns:a16="http://schemas.microsoft.com/office/drawing/2014/main" id="{70D463F0-F73C-4AEE-9A7D-42D172A3986D}"/>
              </a:ext>
            </a:extLst>
          </p:cNvPr>
          <p:cNvPicPr>
            <a:picLocks noChangeAspect="1" noChangeArrowheads="1" noCrop="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825171" y="2118047"/>
            <a:ext cx="470049" cy="47004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316204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100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0-#ppt_h/2"/>
                                          </p:val>
                                        </p:tav>
                                        <p:tav tm="100000">
                                          <p:val>
                                            <p:strVal val="#ppt_y"/>
                                          </p:val>
                                        </p:tav>
                                      </p:tavLst>
                                    </p:anim>
                                  </p:childTnLst>
                                </p:cTn>
                              </p:par>
                              <p:par>
                                <p:cTn id="9" presetID="2" presetClass="entr" presetSubtype="4" fill="hold" nodeType="withEffect">
                                  <p:stCondLst>
                                    <p:cond delay="1000"/>
                                  </p:stCondLst>
                                  <p:childTnLst>
                                    <p:set>
                                      <p:cBhvr>
                                        <p:cTn id="10" dur="1" fill="hold">
                                          <p:stCondLst>
                                            <p:cond delay="0"/>
                                          </p:stCondLst>
                                        </p:cTn>
                                        <p:tgtEl>
                                          <p:spTgt spid="6"/>
                                        </p:tgtEl>
                                        <p:attrNameLst>
                                          <p:attrName>style.visibility</p:attrName>
                                        </p:attrNameLst>
                                      </p:cBhvr>
                                      <p:to>
                                        <p:strVal val="visible"/>
                                      </p:to>
                                    </p:set>
                                    <p:anim calcmode="lin" valueType="num">
                                      <p:cBhvr additive="base">
                                        <p:cTn id="11" dur="500" fill="hold"/>
                                        <p:tgtEl>
                                          <p:spTgt spid="6"/>
                                        </p:tgtEl>
                                        <p:attrNameLst>
                                          <p:attrName>ppt_x</p:attrName>
                                        </p:attrNameLst>
                                      </p:cBhvr>
                                      <p:tavLst>
                                        <p:tav tm="0">
                                          <p:val>
                                            <p:strVal val="#ppt_x"/>
                                          </p:val>
                                        </p:tav>
                                        <p:tav tm="100000">
                                          <p:val>
                                            <p:strVal val="#ppt_x"/>
                                          </p:val>
                                        </p:tav>
                                      </p:tavLst>
                                    </p:anim>
                                    <p:anim calcmode="lin" valueType="num">
                                      <p:cBhvr additive="base">
                                        <p:cTn id="1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4DCA035F-81F2-40AE-BBDC-68C1D637EE09}"/>
              </a:ext>
            </a:extLst>
          </p:cNvPr>
          <p:cNvPicPr>
            <a:picLocks noChangeAspect="1"/>
          </p:cNvPicPr>
          <p:nvPr/>
        </p:nvPicPr>
        <p:blipFill>
          <a:blip r:embed="rId2"/>
          <a:stretch>
            <a:fillRect/>
          </a:stretch>
        </p:blipFill>
        <p:spPr>
          <a:xfrm>
            <a:off x="609600" y="0"/>
            <a:ext cx="10972800" cy="6858000"/>
          </a:xfrm>
          <a:prstGeom prst="rect">
            <a:avLst/>
          </a:prstGeom>
        </p:spPr>
      </p:pic>
      <p:sp>
        <p:nvSpPr>
          <p:cNvPr id="3" name="Oval Callout 4">
            <a:extLst>
              <a:ext uri="{FF2B5EF4-FFF2-40B4-BE49-F238E27FC236}">
                <a16:creationId xmlns:a16="http://schemas.microsoft.com/office/drawing/2014/main" id="{1A4FCF68-22EC-4C61-99A4-B4E984721CD6}"/>
              </a:ext>
            </a:extLst>
          </p:cNvPr>
          <p:cNvSpPr/>
          <p:nvPr/>
        </p:nvSpPr>
        <p:spPr>
          <a:xfrm>
            <a:off x="3647586" y="140449"/>
            <a:ext cx="3791791" cy="886840"/>
          </a:xfrm>
          <a:prstGeom prst="wedgeEllipseCallout">
            <a:avLst>
              <a:gd name="adj1" fmla="val 5781"/>
              <a:gd name="adj2" fmla="val 77754"/>
            </a:avLst>
          </a:prstGeom>
          <a:solidFill>
            <a:schemeClr val="bg1"/>
          </a:solidFill>
          <a:effectLst>
            <a:glow rad="635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One can use various filters to drill down to specific user or group of users and then click on ‘Search’</a:t>
            </a:r>
          </a:p>
        </p:txBody>
      </p:sp>
      <p:pic>
        <p:nvPicPr>
          <p:cNvPr id="4" name="Picture 3" descr="D:\IHIP Coordinator\Study Material IHIP\Gujarat State Training IHIP 3-4 Apr 2019\b0b6dd8e-clickgif_01v01v01v01v000000.gif">
            <a:extLst>
              <a:ext uri="{FF2B5EF4-FFF2-40B4-BE49-F238E27FC236}">
                <a16:creationId xmlns:a16="http://schemas.microsoft.com/office/drawing/2014/main" id="{18484B61-197C-4C5F-8107-FAFE7ECE8AF6}"/>
              </a:ext>
            </a:extLst>
          </p:cNvPr>
          <p:cNvPicPr>
            <a:picLocks noChangeAspect="1" noChangeArrowheads="1" noCrop="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48727" y="1790670"/>
            <a:ext cx="470049" cy="47004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312383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100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0-#ppt_h/2"/>
                                          </p:val>
                                        </p:tav>
                                        <p:tav tm="100000">
                                          <p:val>
                                            <p:strVal val="#ppt_y"/>
                                          </p:val>
                                        </p:tav>
                                      </p:tavLst>
                                    </p:anim>
                                  </p:childTnLst>
                                </p:cTn>
                              </p:par>
                              <p:par>
                                <p:cTn id="9" presetID="2" presetClass="entr" presetSubtype="4" fill="hold" nodeType="withEffect">
                                  <p:stCondLst>
                                    <p:cond delay="1000"/>
                                  </p:stCondLst>
                                  <p:childTnLst>
                                    <p:set>
                                      <p:cBhvr>
                                        <p:cTn id="10" dur="1" fill="hold">
                                          <p:stCondLst>
                                            <p:cond delay="0"/>
                                          </p:stCondLst>
                                        </p:cTn>
                                        <p:tgtEl>
                                          <p:spTgt spid="4"/>
                                        </p:tgtEl>
                                        <p:attrNameLst>
                                          <p:attrName>style.visibility</p:attrName>
                                        </p:attrNameLst>
                                      </p:cBhvr>
                                      <p:to>
                                        <p:strVal val="visible"/>
                                      </p:to>
                                    </p:set>
                                    <p:anim calcmode="lin" valueType="num">
                                      <p:cBhvr additive="base">
                                        <p:cTn id="11" dur="500" fill="hold"/>
                                        <p:tgtEl>
                                          <p:spTgt spid="4"/>
                                        </p:tgtEl>
                                        <p:attrNameLst>
                                          <p:attrName>ppt_x</p:attrName>
                                        </p:attrNameLst>
                                      </p:cBhvr>
                                      <p:tavLst>
                                        <p:tav tm="0">
                                          <p:val>
                                            <p:strVal val="#ppt_x"/>
                                          </p:val>
                                        </p:tav>
                                        <p:tav tm="100000">
                                          <p:val>
                                            <p:strVal val="#ppt_x"/>
                                          </p:val>
                                        </p:tav>
                                      </p:tavLst>
                                    </p:anim>
                                    <p:anim calcmode="lin" valueType="num">
                                      <p:cBhvr additive="base">
                                        <p:cTn id="12"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6CDDF528-1563-4894-BDAF-DDDCC547FD73}"/>
              </a:ext>
            </a:extLst>
          </p:cNvPr>
          <p:cNvPicPr>
            <a:picLocks noChangeAspect="1"/>
          </p:cNvPicPr>
          <p:nvPr/>
        </p:nvPicPr>
        <p:blipFill>
          <a:blip r:embed="rId2"/>
          <a:stretch>
            <a:fillRect/>
          </a:stretch>
        </p:blipFill>
        <p:spPr>
          <a:xfrm>
            <a:off x="609600" y="0"/>
            <a:ext cx="10972800" cy="6858000"/>
          </a:xfrm>
          <a:prstGeom prst="rect">
            <a:avLst/>
          </a:prstGeom>
        </p:spPr>
      </p:pic>
      <p:sp>
        <p:nvSpPr>
          <p:cNvPr id="3" name="Oval Callout 4">
            <a:extLst>
              <a:ext uri="{FF2B5EF4-FFF2-40B4-BE49-F238E27FC236}">
                <a16:creationId xmlns:a16="http://schemas.microsoft.com/office/drawing/2014/main" id="{EC1FAABC-9139-4283-9717-0CE64A4D9C3A}"/>
              </a:ext>
            </a:extLst>
          </p:cNvPr>
          <p:cNvSpPr/>
          <p:nvPr/>
        </p:nvSpPr>
        <p:spPr>
          <a:xfrm>
            <a:off x="2855640" y="-146755"/>
            <a:ext cx="3669338" cy="2620020"/>
          </a:xfrm>
          <a:prstGeom prst="wedgeEllipseCallout">
            <a:avLst>
              <a:gd name="adj1" fmla="val -62823"/>
              <a:gd name="adj2" fmla="val 44176"/>
            </a:avLst>
          </a:prstGeom>
          <a:solidFill>
            <a:schemeClr val="bg1"/>
          </a:solidFill>
          <a:effectLst>
            <a:glow rad="635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‘Edit’ button enables the district admin user </a:t>
            </a:r>
          </a:p>
          <a:p>
            <a:pPr marL="342900" indent="-342900" algn="ctr">
              <a:buAutoNum type="arabicPeriod"/>
            </a:pPr>
            <a:r>
              <a:rPr lang="en-US" sz="1400" dirty="0">
                <a:solidFill>
                  <a:schemeClr val="tx1"/>
                </a:solidFill>
              </a:rPr>
              <a:t>To change the details of the user by ‘Edit User Details’</a:t>
            </a:r>
          </a:p>
          <a:p>
            <a:pPr marL="342900" indent="-342900" algn="ctr">
              <a:buAutoNum type="arabicPeriod"/>
            </a:pPr>
            <a:r>
              <a:rPr lang="en-US" sz="1400" dirty="0">
                <a:solidFill>
                  <a:schemeClr val="tx1"/>
                </a:solidFill>
              </a:rPr>
              <a:t>To change the password of the user by ‘Reset Password’</a:t>
            </a:r>
          </a:p>
          <a:p>
            <a:pPr marL="342900" indent="-342900" algn="ctr">
              <a:buAutoNum type="arabicPeriod"/>
            </a:pPr>
            <a:r>
              <a:rPr lang="en-US" sz="1400" dirty="0">
                <a:solidFill>
                  <a:schemeClr val="tx1"/>
                </a:solidFill>
              </a:rPr>
              <a:t>To ‘Enable User Account’ if the account was frozen due to non activity for continuous 30 days</a:t>
            </a:r>
          </a:p>
        </p:txBody>
      </p:sp>
      <p:pic>
        <p:nvPicPr>
          <p:cNvPr id="4" name="Picture 3" descr="D:\IHIP Coordinator\Study Material IHIP\Gujarat State Training IHIP 3-4 Apr 2019\b0b6dd8e-clickgif_01v01v01v01v000000.gif">
            <a:extLst>
              <a:ext uri="{FF2B5EF4-FFF2-40B4-BE49-F238E27FC236}">
                <a16:creationId xmlns:a16="http://schemas.microsoft.com/office/drawing/2014/main" id="{EBDAA3DA-492C-422C-999B-DF6AA5DA9E5E}"/>
              </a:ext>
            </a:extLst>
          </p:cNvPr>
          <p:cNvPicPr>
            <a:picLocks noChangeAspect="1" noChangeArrowheads="1" noCrop="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8900943">
            <a:off x="821125" y="1914845"/>
            <a:ext cx="470049" cy="47004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701411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100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0-#ppt_h/2"/>
                                          </p:val>
                                        </p:tav>
                                        <p:tav tm="100000">
                                          <p:val>
                                            <p:strVal val="#ppt_y"/>
                                          </p:val>
                                        </p:tav>
                                      </p:tavLst>
                                    </p:anim>
                                  </p:childTnLst>
                                </p:cTn>
                              </p:par>
                              <p:par>
                                <p:cTn id="9" presetID="2" presetClass="entr" presetSubtype="4" fill="hold" nodeType="withEffect">
                                  <p:stCondLst>
                                    <p:cond delay="1000"/>
                                  </p:stCondLst>
                                  <p:childTnLst>
                                    <p:set>
                                      <p:cBhvr>
                                        <p:cTn id="10" dur="1" fill="hold">
                                          <p:stCondLst>
                                            <p:cond delay="0"/>
                                          </p:stCondLst>
                                        </p:cTn>
                                        <p:tgtEl>
                                          <p:spTgt spid="4"/>
                                        </p:tgtEl>
                                        <p:attrNameLst>
                                          <p:attrName>style.visibility</p:attrName>
                                        </p:attrNameLst>
                                      </p:cBhvr>
                                      <p:to>
                                        <p:strVal val="visible"/>
                                      </p:to>
                                    </p:set>
                                    <p:anim calcmode="lin" valueType="num">
                                      <p:cBhvr additive="base">
                                        <p:cTn id="11" dur="500" fill="hold"/>
                                        <p:tgtEl>
                                          <p:spTgt spid="4"/>
                                        </p:tgtEl>
                                        <p:attrNameLst>
                                          <p:attrName>ppt_x</p:attrName>
                                        </p:attrNameLst>
                                      </p:cBhvr>
                                      <p:tavLst>
                                        <p:tav tm="0">
                                          <p:val>
                                            <p:strVal val="#ppt_x"/>
                                          </p:val>
                                        </p:tav>
                                        <p:tav tm="100000">
                                          <p:val>
                                            <p:strVal val="#ppt_x"/>
                                          </p:val>
                                        </p:tav>
                                      </p:tavLst>
                                    </p:anim>
                                    <p:anim calcmode="lin" valueType="num">
                                      <p:cBhvr additive="base">
                                        <p:cTn id="12"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4DCA035F-81F2-40AE-BBDC-68C1D637EE09}"/>
              </a:ext>
            </a:extLst>
          </p:cNvPr>
          <p:cNvPicPr>
            <a:picLocks noChangeAspect="1"/>
          </p:cNvPicPr>
          <p:nvPr/>
        </p:nvPicPr>
        <p:blipFill>
          <a:blip r:embed="rId2"/>
          <a:stretch>
            <a:fillRect/>
          </a:stretch>
        </p:blipFill>
        <p:spPr>
          <a:xfrm>
            <a:off x="609600" y="0"/>
            <a:ext cx="10972800" cy="6858000"/>
          </a:xfrm>
          <a:prstGeom prst="rect">
            <a:avLst/>
          </a:prstGeom>
        </p:spPr>
      </p:pic>
      <p:sp>
        <p:nvSpPr>
          <p:cNvPr id="3" name="Oval Callout 4">
            <a:extLst>
              <a:ext uri="{FF2B5EF4-FFF2-40B4-BE49-F238E27FC236}">
                <a16:creationId xmlns:a16="http://schemas.microsoft.com/office/drawing/2014/main" id="{F8FFC7F6-5304-4E69-928C-BA523D165D15}"/>
              </a:ext>
            </a:extLst>
          </p:cNvPr>
          <p:cNvSpPr/>
          <p:nvPr/>
        </p:nvSpPr>
        <p:spPr>
          <a:xfrm>
            <a:off x="6661720" y="1393516"/>
            <a:ext cx="3791791" cy="886840"/>
          </a:xfrm>
          <a:prstGeom prst="wedgeEllipseCallout">
            <a:avLst>
              <a:gd name="adj1" fmla="val 38530"/>
              <a:gd name="adj2" fmla="val -99184"/>
            </a:avLst>
          </a:prstGeom>
          <a:solidFill>
            <a:schemeClr val="bg1"/>
          </a:solidFill>
          <a:effectLst>
            <a:glow rad="635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District admin can add the new user by ‘Add New User’ button</a:t>
            </a:r>
          </a:p>
        </p:txBody>
      </p:sp>
      <p:pic>
        <p:nvPicPr>
          <p:cNvPr id="4" name="Picture 3" descr="D:\IHIP Coordinator\Study Material IHIP\Gujarat State Training IHIP 3-4 Apr 2019\b0b6dd8e-clickgif_01v01v01v01v000000.gif">
            <a:extLst>
              <a:ext uri="{FF2B5EF4-FFF2-40B4-BE49-F238E27FC236}">
                <a16:creationId xmlns:a16="http://schemas.microsoft.com/office/drawing/2014/main" id="{81FE6EE8-C1E8-4E6D-AA99-D8F56513E46C}"/>
              </a:ext>
            </a:extLst>
          </p:cNvPr>
          <p:cNvPicPr>
            <a:picLocks noChangeAspect="1" noChangeArrowheads="1" noCrop="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371749" y="792264"/>
            <a:ext cx="470049" cy="47004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06109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100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0-#ppt_h/2"/>
                                          </p:val>
                                        </p:tav>
                                        <p:tav tm="100000">
                                          <p:val>
                                            <p:strVal val="#ppt_y"/>
                                          </p:val>
                                        </p:tav>
                                      </p:tavLst>
                                    </p:anim>
                                  </p:childTnLst>
                                </p:cTn>
                              </p:par>
                              <p:par>
                                <p:cTn id="9" presetID="2" presetClass="entr" presetSubtype="4" fill="hold" nodeType="withEffect">
                                  <p:stCondLst>
                                    <p:cond delay="1000"/>
                                  </p:stCondLst>
                                  <p:childTnLst>
                                    <p:set>
                                      <p:cBhvr>
                                        <p:cTn id="10" dur="1" fill="hold">
                                          <p:stCondLst>
                                            <p:cond delay="0"/>
                                          </p:stCondLst>
                                        </p:cTn>
                                        <p:tgtEl>
                                          <p:spTgt spid="4"/>
                                        </p:tgtEl>
                                        <p:attrNameLst>
                                          <p:attrName>style.visibility</p:attrName>
                                        </p:attrNameLst>
                                      </p:cBhvr>
                                      <p:to>
                                        <p:strVal val="visible"/>
                                      </p:to>
                                    </p:set>
                                    <p:anim calcmode="lin" valueType="num">
                                      <p:cBhvr additive="base">
                                        <p:cTn id="11" dur="500" fill="hold"/>
                                        <p:tgtEl>
                                          <p:spTgt spid="4"/>
                                        </p:tgtEl>
                                        <p:attrNameLst>
                                          <p:attrName>ppt_x</p:attrName>
                                        </p:attrNameLst>
                                      </p:cBhvr>
                                      <p:tavLst>
                                        <p:tav tm="0">
                                          <p:val>
                                            <p:strVal val="#ppt_x"/>
                                          </p:val>
                                        </p:tav>
                                        <p:tav tm="100000">
                                          <p:val>
                                            <p:strVal val="#ppt_x"/>
                                          </p:val>
                                        </p:tav>
                                      </p:tavLst>
                                    </p:anim>
                                    <p:anim calcmode="lin" valueType="num">
                                      <p:cBhvr additive="base">
                                        <p:cTn id="12"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66F19410-F19B-43D7-A5E5-C7708A0D05DB}"/>
              </a:ext>
            </a:extLst>
          </p:cNvPr>
          <p:cNvPicPr>
            <a:picLocks noChangeAspect="1"/>
          </p:cNvPicPr>
          <p:nvPr/>
        </p:nvPicPr>
        <p:blipFill>
          <a:blip r:embed="rId2"/>
          <a:stretch>
            <a:fillRect/>
          </a:stretch>
        </p:blipFill>
        <p:spPr>
          <a:xfrm>
            <a:off x="609600" y="0"/>
            <a:ext cx="10972800" cy="6858000"/>
          </a:xfrm>
          <a:prstGeom prst="rect">
            <a:avLst/>
          </a:prstGeom>
        </p:spPr>
      </p:pic>
      <p:sp>
        <p:nvSpPr>
          <p:cNvPr id="3" name="Oval Callout 4">
            <a:extLst>
              <a:ext uri="{FF2B5EF4-FFF2-40B4-BE49-F238E27FC236}">
                <a16:creationId xmlns:a16="http://schemas.microsoft.com/office/drawing/2014/main" id="{73AF8691-6F51-45FA-B9F3-A05C7A65F19C}"/>
              </a:ext>
            </a:extLst>
          </p:cNvPr>
          <p:cNvSpPr/>
          <p:nvPr/>
        </p:nvSpPr>
        <p:spPr>
          <a:xfrm>
            <a:off x="8400209" y="1190315"/>
            <a:ext cx="3791791" cy="2238685"/>
          </a:xfrm>
          <a:prstGeom prst="wedgeEllipseCallout">
            <a:avLst>
              <a:gd name="adj1" fmla="val -82344"/>
              <a:gd name="adj2" fmla="val 65472"/>
            </a:avLst>
          </a:prstGeom>
          <a:solidFill>
            <a:schemeClr val="bg1"/>
          </a:solidFill>
          <a:effectLst>
            <a:glow rad="635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District admin needs to fill in the details of the New User and also needs to link it with the facility for which the user will be doing the data entry along with giving username and password for the new user; once all the mandatory fields are filled in, click on ‘Save’ to add new user</a:t>
            </a:r>
          </a:p>
        </p:txBody>
      </p:sp>
      <p:pic>
        <p:nvPicPr>
          <p:cNvPr id="4" name="Picture 3" descr="D:\IHIP Coordinator\Study Material IHIP\Gujarat State Training IHIP 3-4 Apr 2019\b0b6dd8e-clickgif_01v01v01v01v000000.gif">
            <a:extLst>
              <a:ext uri="{FF2B5EF4-FFF2-40B4-BE49-F238E27FC236}">
                <a16:creationId xmlns:a16="http://schemas.microsoft.com/office/drawing/2014/main" id="{711BB2E8-C98E-4B16-B5EE-8E48CF8CE106}"/>
              </a:ext>
            </a:extLst>
          </p:cNvPr>
          <p:cNvPicPr>
            <a:picLocks noChangeAspect="1" noChangeArrowheads="1" noCrop="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30949" y="5928709"/>
            <a:ext cx="470049" cy="47004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712064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100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0-#ppt_h/2"/>
                                          </p:val>
                                        </p:tav>
                                        <p:tav tm="100000">
                                          <p:val>
                                            <p:strVal val="#ppt_y"/>
                                          </p:val>
                                        </p:tav>
                                      </p:tavLst>
                                    </p:anim>
                                  </p:childTnLst>
                                </p:cTn>
                              </p:par>
                              <p:par>
                                <p:cTn id="9" presetID="2" presetClass="entr" presetSubtype="4" fill="hold" nodeType="withEffect">
                                  <p:stCondLst>
                                    <p:cond delay="1000"/>
                                  </p:stCondLst>
                                  <p:childTnLst>
                                    <p:set>
                                      <p:cBhvr>
                                        <p:cTn id="10" dur="1" fill="hold">
                                          <p:stCondLst>
                                            <p:cond delay="0"/>
                                          </p:stCondLst>
                                        </p:cTn>
                                        <p:tgtEl>
                                          <p:spTgt spid="4"/>
                                        </p:tgtEl>
                                        <p:attrNameLst>
                                          <p:attrName>style.visibility</p:attrName>
                                        </p:attrNameLst>
                                      </p:cBhvr>
                                      <p:to>
                                        <p:strVal val="visible"/>
                                      </p:to>
                                    </p:set>
                                    <p:anim calcmode="lin" valueType="num">
                                      <p:cBhvr additive="base">
                                        <p:cTn id="11" dur="500" fill="hold"/>
                                        <p:tgtEl>
                                          <p:spTgt spid="4"/>
                                        </p:tgtEl>
                                        <p:attrNameLst>
                                          <p:attrName>ppt_x</p:attrName>
                                        </p:attrNameLst>
                                      </p:cBhvr>
                                      <p:tavLst>
                                        <p:tav tm="0">
                                          <p:val>
                                            <p:strVal val="#ppt_x"/>
                                          </p:val>
                                        </p:tav>
                                        <p:tav tm="100000">
                                          <p:val>
                                            <p:strVal val="#ppt_x"/>
                                          </p:val>
                                        </p:tav>
                                      </p:tavLst>
                                    </p:anim>
                                    <p:anim calcmode="lin" valueType="num">
                                      <p:cBhvr additive="base">
                                        <p:cTn id="12"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TotalTime>
  <Words>218</Words>
  <Application>Microsoft Office PowerPoint</Application>
  <PresentationFormat>Widescreen</PresentationFormat>
  <Paragraphs>13</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Manage User Accounts</vt:lpstr>
      <vt:lpstr>Manage User Accounts (under administration menu)</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New Features in the updated version of IHIP-IDSP</dc:title>
  <dc:creator>JARIWALA, Devang</dc:creator>
  <cp:lastModifiedBy>JARIWALA, Devang</cp:lastModifiedBy>
  <cp:revision>6</cp:revision>
  <dcterms:created xsi:type="dcterms:W3CDTF">2021-02-19T11:27:04Z</dcterms:created>
  <dcterms:modified xsi:type="dcterms:W3CDTF">2021-02-19T11:54:30Z</dcterms:modified>
</cp:coreProperties>
</file>